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Saira Medium"/>
      <p:regular r:id="rId13"/>
    </p:embeddedFont>
    <p:embeddedFont>
      <p:font typeface="Saira Medium"/>
      <p:regular r:id="rId14"/>
    </p:embeddedFont>
    <p:embeddedFont>
      <p:font typeface="Saira Medium"/>
      <p:regular r:id="rId15"/>
    </p:embeddedFont>
    <p:embeddedFont>
      <p:font typeface="Saira Medium"/>
      <p:regular r:id="rId16"/>
    </p:embeddedFont>
    <p:embeddedFont>
      <p:font typeface="Roboto"/>
      <p:regular r:id="rId17"/>
    </p:embeddedFont>
    <p:embeddedFont>
      <p:font typeface="Roboto"/>
      <p:regular r:id="rId18"/>
    </p:embeddedFont>
    <p:embeddedFont>
      <p:font typeface="Roboto"/>
      <p:regular r:id="rId19"/>
    </p:embeddedFont>
    <p:embeddedFont>
      <p:font typeface="Roboto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unsim730921/Capstone" TargetMode="External"/><Relationship Id="rId1" Type="http://schemas.openxmlformats.org/officeDocument/2006/relationships/image" Target="../media/image-6-1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90825"/>
            <a:ext cx="66694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프로젝트 캡스톤 디자인 과제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8397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소프트웨어학과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2019575060 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0758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정창언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237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학생 관리 프로그램 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672709"/>
            <a:ext cx="7556421" cy="5936456"/>
          </a:xfrm>
          <a:prstGeom prst="roundRect">
            <a:avLst>
              <a:gd name="adj" fmla="val 3439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43464" y="19223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프로젝트 목적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43464" y="2412802"/>
            <a:ext cx="70570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학생 정보를 효율적으로 관리하고  성적 처리 및 파일 저장 기능을 구현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43464" y="2911792"/>
            <a:ext cx="70570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개발 언어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C++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43464" y="3353991"/>
            <a:ext cx="70570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개발 툴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Visual Studio 2022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43464" y="3852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주요 구현 기능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43464" y="4343400"/>
            <a:ext cx="70570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학생 정보 추가하기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43464" y="4785598"/>
            <a:ext cx="70570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학생 정보 삭제하기 및 초기화하기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43464" y="5227796"/>
            <a:ext cx="70570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출석 점수 계산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43464" y="5669994"/>
            <a:ext cx="70570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최종 성적 계산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43464" y="6112193"/>
            <a:ext cx="70570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상대 평가 기반 학점 부여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43464" y="6554391"/>
            <a:ext cx="70570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학생 목록 출력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43464" y="6996589"/>
            <a:ext cx="70570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파일 저장하기 및 불러오기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735" y="578763"/>
            <a:ext cx="5248513" cy="656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프로그램 주요 기능 상세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4735" y="1759506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학생 추가하기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34735" y="2297430"/>
            <a:ext cx="2906078" cy="2014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학생의 이름, 학번, 지각, 결석 횟수, 중간, 기말고사 성적을 입력받고 입력된 학번의 유효성을 검사한 후 중복된 학번이나 성적 범위 오류를 체크하여 유효한지 확인합니다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4160639" y="1759506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학생 삭제하기/초기화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4160639" y="2297430"/>
            <a:ext cx="2906078" cy="1678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사용자가 삭제하려는 학생의 학번을 입력받고 해당 학번이 등록된 학생 목록에서 존재하는지 확인한 후 목록에서 해당 학생을 삭제합니다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4160639" y="4165044"/>
            <a:ext cx="2906078" cy="1343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삭제 후에는 변경된 학생 목록을 파일에 저장합니다. 해당 학번의 학생이 목록에 없다면, 삭제할 학생이 없다는 메시지를 출력합니다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586543" y="1759506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학생 목록 출력하기</a:t>
            </a:r>
            <a:endParaRPr lang="en-US" sz="2050" dirty="0"/>
          </a:p>
        </p:txBody>
      </p:sp>
      <p:sp>
        <p:nvSpPr>
          <p:cNvPr id="9" name="Text 7"/>
          <p:cNvSpPr/>
          <p:nvPr/>
        </p:nvSpPr>
        <p:spPr>
          <a:xfrm>
            <a:off x="7586543" y="2297430"/>
            <a:ext cx="2906078" cy="1678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저장된 학생 정보를 성적 기준으로 내림차순 정렬한 후 각 학생의 이름, 학번, 중간, 기말 성적, 출석 점수, 최종 성적, 학점을 출력하는 기능입니다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586543" y="4165044"/>
            <a:ext cx="2906078" cy="2014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학생 목록이 비어있으면 "저장된 학생 정보가 없습니다."라는 메시지를 출력하며 학생 정보가 있을 경우 최종점수를 기준으로 해서 내림차순으로 정렬된 학생 목록을 출력합니다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11012448" y="1759506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파일 입출력</a:t>
            </a:r>
            <a:endParaRPr lang="en-US" sz="2050" dirty="0"/>
          </a:p>
        </p:txBody>
      </p:sp>
      <p:sp>
        <p:nvSpPr>
          <p:cNvPr id="12" name="Text 10"/>
          <p:cNvSpPr/>
          <p:nvPr/>
        </p:nvSpPr>
        <p:spPr>
          <a:xfrm>
            <a:off x="11012448" y="2297430"/>
            <a:ext cx="2906078" cy="1678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프로그램 실행 시 Student.txt 에서 학생 정보를 불러오고 학생 정보를 추가하거나 삭제할 때 변경된 내용을 다시 Student.txt에 저장하는 방식으로 동작합니다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11012448" y="4165044"/>
            <a:ext cx="2906078" cy="2350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프로그램 실행할 때 파일이 존재하지 않으면 로드하지 않고 기존 학생 목록을 비워 중복을 방지하며 저장 시에는 모든 학생 정보를 이름, 학번, 지각, 결석, 중간고사, 기말고사 순으로 파일에 기록합니다</a:t>
            </a:r>
            <a:endParaRPr lang="en-US" sz="1650" dirty="0"/>
          </a:p>
        </p:txBody>
      </p:sp>
      <p:sp>
        <p:nvSpPr>
          <p:cNvPr id="14" name="Shape 12"/>
          <p:cNvSpPr/>
          <p:nvPr/>
        </p:nvSpPr>
        <p:spPr>
          <a:xfrm>
            <a:off x="734735" y="7045145"/>
            <a:ext cx="13160931" cy="33814"/>
          </a:xfrm>
          <a:prstGeom prst="rect">
            <a:avLst/>
          </a:prstGeom>
          <a:solidFill>
            <a:srgbClr val="E5E0DF">
              <a:alpha val="50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734735" y="7314962"/>
            <a:ext cx="13160931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6128" y="461843"/>
            <a:ext cx="3258383" cy="407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최종 성적 계산 및 </a:t>
            </a:r>
            <a:endParaRPr lang="en-US" sz="2550" dirty="0"/>
          </a:p>
        </p:txBody>
      </p:sp>
      <p:sp>
        <p:nvSpPr>
          <p:cNvPr id="4" name="Text 1"/>
          <p:cNvSpPr/>
          <p:nvPr/>
        </p:nvSpPr>
        <p:spPr>
          <a:xfrm>
            <a:off x="456128" y="1064657"/>
            <a:ext cx="3232547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상대평가 기반 학점 부여프로그램 주요 기능 상세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456128" y="1594009"/>
            <a:ext cx="1629132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출석 점수 계산하기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456128" y="1927860"/>
            <a:ext cx="2531626" cy="417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출석 점수는 최대 10점이며 지각은 1회당 0.2점 감점되고 결석은 1회당 1점 감점합니다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456128" y="2462332"/>
            <a:ext cx="2531626" cy="417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지각 3회는 결석 1회로 환산되며 총 결석 횟수에 따라 출석 점수가 감점됩니다.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456128" y="2996803"/>
            <a:ext cx="2531626" cy="417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결석 횟수가 4회 이상일 경우 F 학점을 부여하게 됩니다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3313271" y="1594009"/>
            <a:ext cx="1629132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최종 성적 계산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3313271" y="1927860"/>
            <a:ext cx="2531626" cy="417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중간고사(40%), 기말고사(50%), 출석 점수(10%)를 합산하여 계산합니다</a:t>
            </a:r>
            <a:endParaRPr lang="en-US" sz="1000" dirty="0"/>
          </a:p>
        </p:txBody>
      </p:sp>
      <p:sp>
        <p:nvSpPr>
          <p:cNvPr id="11" name="Text 8"/>
          <p:cNvSpPr/>
          <p:nvPr/>
        </p:nvSpPr>
        <p:spPr>
          <a:xfrm>
            <a:off x="3313271" y="2462332"/>
            <a:ext cx="2531626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12" name="Text 9"/>
          <p:cNvSpPr/>
          <p:nvPr/>
        </p:nvSpPr>
        <p:spPr>
          <a:xfrm>
            <a:off x="6170414" y="1594009"/>
            <a:ext cx="1629132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상대평가 기반 학점 부여</a:t>
            </a:r>
            <a:endParaRPr lang="en-US" sz="1250" dirty="0"/>
          </a:p>
        </p:txBody>
      </p:sp>
      <p:sp>
        <p:nvSpPr>
          <p:cNvPr id="13" name="Text 10"/>
          <p:cNvSpPr/>
          <p:nvPr/>
        </p:nvSpPr>
        <p:spPr>
          <a:xfrm>
            <a:off x="6170414" y="1927860"/>
            <a:ext cx="2531626" cy="417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학생들의 최종 성적을백분율 순위에 따라 A+, A, B+, B, C+, C ,F로 분류합니다</a:t>
            </a:r>
            <a:endParaRPr lang="en-US" sz="1000" dirty="0"/>
          </a:p>
        </p:txBody>
      </p:sp>
      <p:sp>
        <p:nvSpPr>
          <p:cNvPr id="14" name="Text 11"/>
          <p:cNvSpPr/>
          <p:nvPr/>
        </p:nvSpPr>
        <p:spPr>
          <a:xfrm>
            <a:off x="6170414" y="2462332"/>
            <a:ext cx="2531626" cy="417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먼저, 모든 학생의 성적을 내림차순으로 정렬한 후 각 학생의 순위에 따라 학점이 부여됩니다</a:t>
            </a:r>
            <a:endParaRPr lang="en-US" sz="1000" dirty="0"/>
          </a:p>
        </p:txBody>
      </p:sp>
      <p:sp>
        <p:nvSpPr>
          <p:cNvPr id="15" name="Text 12"/>
          <p:cNvSpPr/>
          <p:nvPr/>
        </p:nvSpPr>
        <p:spPr>
          <a:xfrm>
            <a:off x="6170414" y="2996803"/>
            <a:ext cx="2531626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A+</a:t>
            </a:r>
            <a:endParaRPr lang="en-US" sz="1000" dirty="0"/>
          </a:p>
        </p:txBody>
      </p:sp>
      <p:sp>
        <p:nvSpPr>
          <p:cNvPr id="16" name="Text 13"/>
          <p:cNvSpPr/>
          <p:nvPr/>
        </p:nvSpPr>
        <p:spPr>
          <a:xfrm>
            <a:off x="6170414" y="3322677"/>
            <a:ext cx="2531626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상위10%</a:t>
            </a:r>
            <a:endParaRPr lang="en-US" sz="1000" dirty="0"/>
          </a:p>
        </p:txBody>
      </p:sp>
      <p:sp>
        <p:nvSpPr>
          <p:cNvPr id="17" name="Text 14"/>
          <p:cNvSpPr/>
          <p:nvPr/>
        </p:nvSpPr>
        <p:spPr>
          <a:xfrm>
            <a:off x="6170414" y="3648551"/>
            <a:ext cx="2531626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</a:t>
            </a:r>
            <a:endParaRPr lang="en-US" sz="1000" dirty="0"/>
          </a:p>
        </p:txBody>
      </p:sp>
      <p:sp>
        <p:nvSpPr>
          <p:cNvPr id="18" name="Text 15"/>
          <p:cNvSpPr/>
          <p:nvPr/>
        </p:nvSpPr>
        <p:spPr>
          <a:xfrm>
            <a:off x="6170414" y="3974425"/>
            <a:ext cx="2531626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상위 11%~상위30%</a:t>
            </a:r>
            <a:endParaRPr lang="en-US" sz="1000" dirty="0"/>
          </a:p>
        </p:txBody>
      </p:sp>
      <p:sp>
        <p:nvSpPr>
          <p:cNvPr id="19" name="Text 16"/>
          <p:cNvSpPr/>
          <p:nvPr/>
        </p:nvSpPr>
        <p:spPr>
          <a:xfrm>
            <a:off x="6170414" y="4300299"/>
            <a:ext cx="2531626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B+</a:t>
            </a:r>
            <a:endParaRPr lang="en-US" sz="1000" dirty="0"/>
          </a:p>
        </p:txBody>
      </p:sp>
      <p:sp>
        <p:nvSpPr>
          <p:cNvPr id="20" name="Text 17"/>
          <p:cNvSpPr/>
          <p:nvPr/>
        </p:nvSpPr>
        <p:spPr>
          <a:xfrm>
            <a:off x="6170414" y="4626173"/>
            <a:ext cx="2531626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상위 31%~ 상위40%</a:t>
            </a:r>
            <a:endParaRPr lang="en-US" sz="1000" dirty="0"/>
          </a:p>
        </p:txBody>
      </p:sp>
      <p:sp>
        <p:nvSpPr>
          <p:cNvPr id="21" name="Text 18"/>
          <p:cNvSpPr/>
          <p:nvPr/>
        </p:nvSpPr>
        <p:spPr>
          <a:xfrm>
            <a:off x="6170414" y="4952048"/>
            <a:ext cx="2531626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</a:t>
            </a:r>
            <a:endParaRPr lang="en-US" sz="1000" dirty="0"/>
          </a:p>
        </p:txBody>
      </p:sp>
      <p:sp>
        <p:nvSpPr>
          <p:cNvPr id="22" name="Text 19"/>
          <p:cNvSpPr/>
          <p:nvPr/>
        </p:nvSpPr>
        <p:spPr>
          <a:xfrm>
            <a:off x="6170414" y="5277922"/>
            <a:ext cx="2531626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상위41%~상위60%</a:t>
            </a:r>
            <a:endParaRPr lang="en-US" sz="1000" dirty="0"/>
          </a:p>
        </p:txBody>
      </p:sp>
      <p:sp>
        <p:nvSpPr>
          <p:cNvPr id="23" name="Text 20"/>
          <p:cNvSpPr/>
          <p:nvPr/>
        </p:nvSpPr>
        <p:spPr>
          <a:xfrm>
            <a:off x="6170414" y="5603796"/>
            <a:ext cx="2531626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C+</a:t>
            </a:r>
            <a:endParaRPr lang="en-US" sz="1000" dirty="0"/>
          </a:p>
        </p:txBody>
      </p:sp>
      <p:sp>
        <p:nvSpPr>
          <p:cNvPr id="24" name="Text 21"/>
          <p:cNvSpPr/>
          <p:nvPr/>
        </p:nvSpPr>
        <p:spPr>
          <a:xfrm>
            <a:off x="6170414" y="5929670"/>
            <a:ext cx="2531626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상위 61%~상위70%</a:t>
            </a:r>
            <a:endParaRPr lang="en-US" sz="1000" dirty="0"/>
          </a:p>
        </p:txBody>
      </p:sp>
      <p:sp>
        <p:nvSpPr>
          <p:cNvPr id="25" name="Text 22"/>
          <p:cNvSpPr/>
          <p:nvPr/>
        </p:nvSpPr>
        <p:spPr>
          <a:xfrm>
            <a:off x="6170414" y="6255544"/>
            <a:ext cx="2531626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</a:t>
            </a:r>
            <a:endParaRPr lang="en-US" sz="1000" dirty="0"/>
          </a:p>
        </p:txBody>
      </p:sp>
      <p:sp>
        <p:nvSpPr>
          <p:cNvPr id="26" name="Text 23"/>
          <p:cNvSpPr/>
          <p:nvPr/>
        </p:nvSpPr>
        <p:spPr>
          <a:xfrm>
            <a:off x="6170414" y="6581418"/>
            <a:ext cx="2531626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상위71%~ 나머지</a:t>
            </a:r>
            <a:endParaRPr lang="en-US" sz="1000" dirty="0"/>
          </a:p>
        </p:txBody>
      </p:sp>
      <p:sp>
        <p:nvSpPr>
          <p:cNvPr id="27" name="Text 24"/>
          <p:cNvSpPr/>
          <p:nvPr/>
        </p:nvSpPr>
        <p:spPr>
          <a:xfrm>
            <a:off x="6170414" y="6907292"/>
            <a:ext cx="2531626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</a:t>
            </a:r>
            <a:endParaRPr lang="en-US" sz="1000" dirty="0"/>
          </a:p>
        </p:txBody>
      </p:sp>
      <p:sp>
        <p:nvSpPr>
          <p:cNvPr id="28" name="Text 25"/>
          <p:cNvSpPr/>
          <p:nvPr/>
        </p:nvSpPr>
        <p:spPr>
          <a:xfrm>
            <a:off x="6170414" y="7233166"/>
            <a:ext cx="2531626" cy="417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중간,기말고사 0점 혹은 결석 4회 이상인 경우만 해당</a:t>
            </a:r>
            <a:endParaRPr lang="en-US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9284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데이터 불러오기 및 저장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2841784"/>
            <a:ext cx="30480" cy="3594973"/>
          </a:xfrm>
          <a:prstGeom prst="roundRect">
            <a:avLst>
              <a:gd name="adj" fmla="val 669768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3081695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284178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65260" y="288428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2915483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프로그램 실행할때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669411" y="3414474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기존 데이터를 초기화한 후 students.txt에서 학생 정보를 불러와 중복 저장을 방지한다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60012" y="4833818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</p:sp>
      <p:sp>
        <p:nvSpPr>
          <p:cNvPr id="11" name="Shape 8"/>
          <p:cNvSpPr/>
          <p:nvPr/>
        </p:nvSpPr>
        <p:spPr>
          <a:xfrm>
            <a:off x="6280190" y="459390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65260" y="463641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669411" y="4667607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사용자 명령에 따라 수정한다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760012" y="5741075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</p:sp>
      <p:sp>
        <p:nvSpPr>
          <p:cNvPr id="15" name="Shape 12"/>
          <p:cNvSpPr/>
          <p:nvPr/>
        </p:nvSpPr>
        <p:spPr>
          <a:xfrm>
            <a:off x="6280190" y="550116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6365260" y="554366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4"/>
          <p:cNvSpPr/>
          <p:nvPr/>
        </p:nvSpPr>
        <p:spPr>
          <a:xfrm>
            <a:off x="7669411" y="5574863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프로그램 종료할때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7669411" y="607385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변경된 데이터를 Student.txt에 저장한다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50450"/>
            <a:ext cx="62248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Thank you for listening!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285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지금까지 발표를 들어주셔서 감사합니다.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4430911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224701"/>
            <a:ext cx="75699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GitHub링크 : </a:t>
            </a:r>
            <a:pPr algn="l" indent="0" marL="0">
              <a:lnSpc>
                <a:spcPts val="2750"/>
              </a:lnSpc>
              <a:buNone/>
            </a:pPr>
            <a:r>
              <a:rPr lang="en-US" sz="2200" u="sng" dirty="0">
                <a:solidFill>
                  <a:srgbClr val="FC8337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https://github.com/eunsim730921/Capstone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2025-05-11T13:13:16Z</dcterms:created>
  <dcterms:modified xsi:type="dcterms:W3CDTF">2025-05-11T13:13:16Z</dcterms:modified>
</cp:coreProperties>
</file>